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0693400" cy="7556500"/>
  <p:notesSz cx="6797675" cy="9926638"/>
  <p:embeddedFontLst>
    <p:embeddedFont>
      <p:font typeface="Glacial Indifference Bold" panose="020B0604020202020204" charset="0"/>
      <p:regular r:id="rId7"/>
    </p:embeddedFont>
    <p:embeddedFont>
      <p:font typeface="Mistrully" panose="020B0604020202020204" charset="0"/>
      <p:regular r:id="rId8"/>
    </p:embeddedFont>
    <p:embeddedFont>
      <p:font typeface="Quicksand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144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288" cy="496968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798" y="0"/>
            <a:ext cx="2945288" cy="496968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r">
              <a:defRPr sz="1200"/>
            </a:lvl1pPr>
          </a:lstStyle>
          <a:p>
            <a:fld id="{ECE825E8-5DE6-4AFE-8D22-95F11040C36E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28700" y="1241425"/>
            <a:ext cx="47402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67" tIns="45734" rIns="91467" bIns="4573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927" y="4777553"/>
            <a:ext cx="5437822" cy="3909050"/>
          </a:xfrm>
          <a:prstGeom prst="rect">
            <a:avLst/>
          </a:prstGeom>
        </p:spPr>
        <p:txBody>
          <a:bodyPr vert="horz" lIns="91467" tIns="45734" rIns="91467" bIns="45734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9672"/>
            <a:ext cx="2945288" cy="496967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798" y="9429672"/>
            <a:ext cx="2945288" cy="496967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r">
              <a:defRPr sz="1200"/>
            </a:lvl1pPr>
          </a:lstStyle>
          <a:p>
            <a:fld id="{608AA526-78C9-4DFF-BEFF-FF422F7DED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8947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AA526-78C9-4DFF-BEFF-FF422F7DEDA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1400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 rot="5400000">
            <a:off x="2238914" y="-1112711"/>
            <a:ext cx="6289307" cy="9785420"/>
            <a:chOff x="0" y="-47625"/>
            <a:chExt cx="3986548" cy="620259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986548" cy="6154973"/>
            </a:xfrm>
            <a:custGeom>
              <a:avLst/>
              <a:gdLst/>
              <a:ahLst/>
              <a:cxnLst/>
              <a:rect l="l" t="t" r="r" b="b"/>
              <a:pathLst>
                <a:path w="3986548" h="6154973">
                  <a:moveTo>
                    <a:pt x="0" y="0"/>
                  </a:moveTo>
                  <a:lnTo>
                    <a:pt x="3986548" y="0"/>
                  </a:lnTo>
                  <a:lnTo>
                    <a:pt x="3986548" y="6154973"/>
                  </a:lnTo>
                  <a:lnTo>
                    <a:pt x="0" y="61549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de-DE" noProof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3986548" cy="6202598"/>
            </a:xfrm>
            <a:prstGeom prst="rect">
              <a:avLst/>
            </a:prstGeom>
          </p:spPr>
          <p:txBody>
            <a:bodyPr lIns="28722" tIns="28722" rIns="28722" bIns="28722" rtlCol="0" anchor="ctr"/>
            <a:lstStyle/>
            <a:p>
              <a:pPr algn="ctr">
                <a:lnSpc>
                  <a:spcPts val="3561"/>
                </a:lnSpc>
              </a:pPr>
              <a:endParaRPr dirty="0"/>
            </a:p>
            <a:p>
              <a:pPr algn="ctr">
                <a:lnSpc>
                  <a:spcPts val="3561"/>
                </a:lnSpc>
              </a:pPr>
              <a:endParaRPr dirty="0"/>
            </a:p>
            <a:p>
              <a:pPr algn="ctr">
                <a:lnSpc>
                  <a:spcPts val="3561"/>
                </a:lnSpc>
              </a:pPr>
              <a:endParaRPr dirty="0"/>
            </a:p>
            <a:p>
              <a:pPr algn="ctr">
                <a:lnSpc>
                  <a:spcPts val="3561"/>
                </a:lnSpc>
              </a:pPr>
              <a:endParaRPr dirty="0"/>
            </a:p>
            <a:p>
              <a:pPr algn="ctr">
                <a:lnSpc>
                  <a:spcPts val="3561"/>
                </a:lnSpc>
              </a:pPr>
              <a:endParaRPr dirty="0"/>
            </a:p>
            <a:p>
              <a:pPr algn="ctr">
                <a:lnSpc>
                  <a:spcPts val="3561"/>
                </a:lnSpc>
                <a:spcBef>
                  <a:spcPct val="0"/>
                </a:spcBef>
              </a:pPr>
              <a:endParaRPr dirty="0"/>
            </a:p>
            <a:p>
              <a:pPr algn="ctr">
                <a:lnSpc>
                  <a:spcPts val="3561"/>
                </a:lnSpc>
                <a:spcBef>
                  <a:spcPct val="0"/>
                </a:spcBef>
              </a:pPr>
              <a:endParaRPr dirty="0"/>
            </a:p>
          </p:txBody>
        </p:sp>
      </p:grpSp>
      <p:graphicFrame>
        <p:nvGraphicFramePr>
          <p:cNvPr id="17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754537"/>
              </p:ext>
            </p:extLst>
          </p:nvPr>
        </p:nvGraphicFramePr>
        <p:xfrm>
          <a:off x="774699" y="3001434"/>
          <a:ext cx="9124992" cy="3974353"/>
        </p:xfrm>
        <a:graphic>
          <a:graphicData uri="http://schemas.openxmlformats.org/drawingml/2006/table">
            <a:tbl>
              <a:tblPr/>
              <a:tblGrid>
                <a:gridCol w="1873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2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29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29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29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7687">
                <a:tc>
                  <a:txBody>
                    <a:bodyPr/>
                    <a:lstStyle/>
                    <a:p>
                      <a:pPr algn="ctr">
                        <a:lnSpc>
                          <a:spcPts val="2754"/>
                        </a:lnSpc>
                        <a:defRPr/>
                      </a:pPr>
                      <a:r>
                        <a:rPr lang="de-DE" sz="1967" dirty="0">
                          <a:solidFill>
                            <a:srgbClr val="2B383E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Montag</a:t>
                      </a:r>
                      <a:endParaRPr lang="de-DE" sz="1100" dirty="0"/>
                    </a:p>
                  </a:txBody>
                  <a:tcPr marL="166765" marR="166765" marT="166765" marB="166765" anchor="ctr">
                    <a:lnL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54"/>
                        </a:lnSpc>
                        <a:defRPr/>
                      </a:pPr>
                      <a:r>
                        <a:rPr lang="de-DE" sz="1967" dirty="0">
                          <a:solidFill>
                            <a:srgbClr val="2B383E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Dienstag</a:t>
                      </a:r>
                      <a:endParaRPr lang="de-DE" sz="11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54"/>
                        </a:lnSpc>
                        <a:defRPr/>
                      </a:pPr>
                      <a:r>
                        <a:rPr lang="de-DE" sz="1967" dirty="0">
                          <a:solidFill>
                            <a:srgbClr val="2B383E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Mittwoch</a:t>
                      </a:r>
                      <a:endParaRPr lang="de-DE" sz="11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54"/>
                        </a:lnSpc>
                        <a:defRPr/>
                      </a:pPr>
                      <a:r>
                        <a:rPr lang="de-DE" sz="1967" dirty="0">
                          <a:solidFill>
                            <a:srgbClr val="2B383E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Donnerstag</a:t>
                      </a:r>
                      <a:endParaRPr lang="de-DE" sz="11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54"/>
                        </a:lnSpc>
                        <a:defRPr/>
                      </a:pPr>
                      <a:r>
                        <a:rPr lang="de-DE" sz="1967" dirty="0">
                          <a:solidFill>
                            <a:srgbClr val="2B383E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Freitag</a:t>
                      </a:r>
                      <a:endParaRPr lang="de-DE" sz="11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6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4148"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endParaRPr lang="de-DE" sz="1400" dirty="0"/>
                    </a:p>
                  </a:txBody>
                  <a:tcPr marL="166765" marR="166765" marT="166765" marB="166765" anchor="ctr">
                    <a:lnL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endParaRPr lang="de-DE" sz="14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Kaiserschmarrn</a:t>
                      </a:r>
                    </a:p>
                    <a:p>
                      <a:pPr algn="ctr">
                        <a:lnSpc>
                          <a:spcPts val="2474"/>
                        </a:lnSpc>
                      </a:pPr>
                      <a:endParaRPr lang="de-DE" sz="14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Griechische Frikadelle mit Feta</a:t>
                      </a:r>
                    </a:p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Rosmarinkartoffeln</a:t>
                      </a:r>
                    </a:p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Salat</a:t>
                      </a:r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Pizza</a:t>
                      </a:r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8008">
                <a:tc>
                  <a:txBody>
                    <a:bodyPr/>
                    <a:lstStyle/>
                    <a:p>
                      <a:pPr algn="ctr">
                        <a:lnSpc>
                          <a:spcPts val="1914"/>
                        </a:lnSpc>
                        <a:defRPr/>
                      </a:pPr>
                      <a:endParaRPr lang="de-DE" sz="1400" dirty="0"/>
                    </a:p>
                  </a:txBody>
                  <a:tcPr marL="166765" marR="166765" marT="166765" marB="166765" anchor="ctr">
                    <a:lnL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14"/>
                        </a:lnSpc>
                        <a:defRPr/>
                      </a:pPr>
                      <a:endParaRPr lang="de-DE" sz="14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14"/>
                        </a:lnSpc>
                        <a:defRPr/>
                      </a:pPr>
                      <a:endParaRPr lang="de-DE" sz="1400" dirty="0"/>
                    </a:p>
                    <a:p>
                      <a:pPr algn="ctr">
                        <a:lnSpc>
                          <a:spcPts val="1914"/>
                        </a:lnSpc>
                        <a:defRPr/>
                      </a:pPr>
                      <a:r>
                        <a:rPr lang="de-DE" sz="1400" dirty="0"/>
                        <a:t>Dessert</a:t>
                      </a:r>
                    </a:p>
                    <a:p>
                      <a:pPr algn="ctr">
                        <a:lnSpc>
                          <a:spcPts val="1914"/>
                        </a:lnSpc>
                        <a:defRPr/>
                      </a:pPr>
                      <a:endParaRPr lang="de-DE" sz="14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14"/>
                        </a:lnSpc>
                        <a:defRPr/>
                      </a:pPr>
                      <a:r>
                        <a:rPr lang="de-DE" sz="1400" dirty="0"/>
                        <a:t>Dessert</a:t>
                      </a:r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14"/>
                        </a:lnSpc>
                        <a:defRPr/>
                      </a:pPr>
                      <a:endParaRPr lang="de-DE" sz="1400" dirty="0"/>
                    </a:p>
                    <a:p>
                      <a:pPr algn="ctr">
                        <a:lnSpc>
                          <a:spcPts val="1914"/>
                        </a:lnSpc>
                        <a:defRPr/>
                      </a:pPr>
                      <a:r>
                        <a:rPr lang="de-DE" sz="1400"/>
                        <a:t>Dessert</a:t>
                      </a:r>
                    </a:p>
                    <a:p>
                      <a:pPr algn="ctr">
                        <a:lnSpc>
                          <a:spcPts val="1914"/>
                        </a:lnSpc>
                        <a:defRPr/>
                      </a:pPr>
                      <a:endParaRPr lang="de-DE" sz="1400" dirty="0"/>
                    </a:p>
                    <a:p>
                      <a:pPr algn="ctr">
                        <a:lnSpc>
                          <a:spcPts val="1914"/>
                        </a:lnSpc>
                        <a:defRPr/>
                      </a:pPr>
                      <a:endParaRPr lang="de-DE" sz="14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8" name="Group 18"/>
          <p:cNvGrpSpPr/>
          <p:nvPr/>
        </p:nvGrpSpPr>
        <p:grpSpPr>
          <a:xfrm>
            <a:off x="2797457" y="1782228"/>
            <a:ext cx="5097085" cy="442809"/>
            <a:chOff x="0" y="0"/>
            <a:chExt cx="1826680" cy="15869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826680" cy="158693"/>
            </a:xfrm>
            <a:custGeom>
              <a:avLst/>
              <a:gdLst/>
              <a:ahLst/>
              <a:cxnLst/>
              <a:rect l="l" t="t" r="r" b="b"/>
              <a:pathLst>
                <a:path w="1826680" h="158693">
                  <a:moveTo>
                    <a:pt x="12151" y="0"/>
                  </a:moveTo>
                  <a:lnTo>
                    <a:pt x="1814529" y="0"/>
                  </a:lnTo>
                  <a:cubicBezTo>
                    <a:pt x="1817752" y="0"/>
                    <a:pt x="1820843" y="1280"/>
                    <a:pt x="1823121" y="3559"/>
                  </a:cubicBezTo>
                  <a:cubicBezTo>
                    <a:pt x="1825400" y="5838"/>
                    <a:pt x="1826680" y="8928"/>
                    <a:pt x="1826680" y="12151"/>
                  </a:cubicBezTo>
                  <a:lnTo>
                    <a:pt x="1826680" y="146541"/>
                  </a:lnTo>
                  <a:cubicBezTo>
                    <a:pt x="1826680" y="149764"/>
                    <a:pt x="1825400" y="152855"/>
                    <a:pt x="1823121" y="155134"/>
                  </a:cubicBezTo>
                  <a:cubicBezTo>
                    <a:pt x="1820843" y="157412"/>
                    <a:pt x="1817752" y="158693"/>
                    <a:pt x="1814529" y="158693"/>
                  </a:cubicBezTo>
                  <a:lnTo>
                    <a:pt x="12151" y="158693"/>
                  </a:lnTo>
                  <a:cubicBezTo>
                    <a:pt x="8928" y="158693"/>
                    <a:pt x="5838" y="157412"/>
                    <a:pt x="3559" y="155134"/>
                  </a:cubicBezTo>
                  <a:cubicBezTo>
                    <a:pt x="1280" y="152855"/>
                    <a:pt x="0" y="149764"/>
                    <a:pt x="0" y="146541"/>
                  </a:cubicBezTo>
                  <a:lnTo>
                    <a:pt x="0" y="12151"/>
                  </a:lnTo>
                  <a:cubicBezTo>
                    <a:pt x="0" y="8928"/>
                    <a:pt x="1280" y="5838"/>
                    <a:pt x="3559" y="3559"/>
                  </a:cubicBezTo>
                  <a:cubicBezTo>
                    <a:pt x="5838" y="1280"/>
                    <a:pt x="8928" y="0"/>
                    <a:pt x="12151" y="0"/>
                  </a:cubicBezTo>
                  <a:close/>
                </a:path>
              </a:pathLst>
            </a:custGeom>
            <a:solidFill>
              <a:srgbClr val="DCF4FF"/>
            </a:solidFill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826680" cy="196793"/>
            </a:xfrm>
            <a:prstGeom prst="rect">
              <a:avLst/>
            </a:prstGeom>
          </p:spPr>
          <p:txBody>
            <a:bodyPr lIns="49412" tIns="49412" rIns="49412" bIns="49412" rtlCol="0" anchor="ctr"/>
            <a:lstStyle/>
            <a:p>
              <a:pPr algn="ctr">
                <a:lnSpc>
                  <a:spcPts val="1634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rot="-7501254">
            <a:off x="6635362" y="7060783"/>
            <a:ext cx="261204" cy="304369"/>
          </a:xfrm>
          <a:custGeom>
            <a:avLst/>
            <a:gdLst/>
            <a:ahLst/>
            <a:cxnLst/>
            <a:rect l="l" t="t" r="r" b="b"/>
            <a:pathLst>
              <a:path w="261204" h="304369">
                <a:moveTo>
                  <a:pt x="0" y="0"/>
                </a:moveTo>
                <a:lnTo>
                  <a:pt x="261204" y="0"/>
                </a:lnTo>
                <a:lnTo>
                  <a:pt x="261204" y="304368"/>
                </a:lnTo>
                <a:lnTo>
                  <a:pt x="0" y="3043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2" name="Freeform 22"/>
          <p:cNvSpPr/>
          <p:nvPr/>
        </p:nvSpPr>
        <p:spPr>
          <a:xfrm rot="-7501254">
            <a:off x="3794597" y="7088956"/>
            <a:ext cx="261204" cy="304369"/>
          </a:xfrm>
          <a:custGeom>
            <a:avLst/>
            <a:gdLst/>
            <a:ahLst/>
            <a:cxnLst/>
            <a:rect l="l" t="t" r="r" b="b"/>
            <a:pathLst>
              <a:path w="261204" h="304369">
                <a:moveTo>
                  <a:pt x="0" y="0"/>
                </a:moveTo>
                <a:lnTo>
                  <a:pt x="261203" y="0"/>
                </a:lnTo>
                <a:lnTo>
                  <a:pt x="261203" y="304369"/>
                </a:lnTo>
                <a:lnTo>
                  <a:pt x="0" y="3043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23" name="Group 23"/>
          <p:cNvGrpSpPr/>
          <p:nvPr/>
        </p:nvGrpSpPr>
        <p:grpSpPr>
          <a:xfrm>
            <a:off x="2797457" y="2326388"/>
            <a:ext cx="5097085" cy="520794"/>
            <a:chOff x="0" y="0"/>
            <a:chExt cx="6796114" cy="694392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6796114" cy="694392"/>
              <a:chOff x="0" y="0"/>
              <a:chExt cx="1826680" cy="186641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826680" cy="186641"/>
              </a:xfrm>
              <a:custGeom>
                <a:avLst/>
                <a:gdLst/>
                <a:ahLst/>
                <a:cxnLst/>
                <a:rect l="l" t="t" r="r" b="b"/>
                <a:pathLst>
                  <a:path w="1826680" h="186641">
                    <a:moveTo>
                      <a:pt x="0" y="0"/>
                    </a:moveTo>
                    <a:lnTo>
                      <a:pt x="1826680" y="0"/>
                    </a:lnTo>
                    <a:lnTo>
                      <a:pt x="1826680" y="186641"/>
                    </a:lnTo>
                    <a:lnTo>
                      <a:pt x="0" y="186641"/>
                    </a:lnTo>
                    <a:close/>
                  </a:path>
                </a:pathLst>
              </a:custGeom>
              <a:ln w="9525" cap="sq">
                <a:solidFill>
                  <a:srgbClr val="454677"/>
                </a:solidFill>
                <a:prstDash val="sysDot"/>
                <a:miter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28575"/>
                <a:ext cx="1826680" cy="215216"/>
              </a:xfrm>
              <a:prstGeom prst="rect">
                <a:avLst/>
              </a:prstGeom>
            </p:spPr>
            <p:txBody>
              <a:bodyPr lIns="49412" tIns="49412" rIns="49412" bIns="49412" rtlCol="0" anchor="ctr"/>
              <a:lstStyle/>
              <a:p>
                <a:pPr algn="just">
                  <a:lnSpc>
                    <a:spcPts val="1634"/>
                  </a:lnSpc>
                </a:pPr>
                <a:endParaRPr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118853" y="124815"/>
              <a:ext cx="6548547" cy="4101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614"/>
                </a:lnSpc>
              </a:pPr>
              <a:r>
                <a:rPr lang="en-US" sz="1867" dirty="0">
                  <a:solidFill>
                    <a:srgbClr val="454677"/>
                  </a:solidFill>
                  <a:latin typeface="Quicksand"/>
                  <a:ea typeface="Quicksand"/>
                  <a:cs typeface="Quicksand"/>
                  <a:sym typeface="Quicksand"/>
                </a:rPr>
                <a:t>Datum: _02.09.-04.09.________________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8019195" y="748157"/>
            <a:ext cx="2075033" cy="2099025"/>
            <a:chOff x="0" y="0"/>
            <a:chExt cx="4246394" cy="429549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4246394" cy="4295492"/>
            </a:xfrm>
            <a:custGeom>
              <a:avLst/>
              <a:gdLst/>
              <a:ahLst/>
              <a:cxnLst/>
              <a:rect l="l" t="t" r="r" b="b"/>
              <a:pathLst>
                <a:path w="4246394" h="4295492">
                  <a:moveTo>
                    <a:pt x="2123197" y="0"/>
                  </a:moveTo>
                  <a:cubicBezTo>
                    <a:pt x="950588" y="0"/>
                    <a:pt x="0" y="961579"/>
                    <a:pt x="0" y="2147746"/>
                  </a:cubicBezTo>
                  <a:cubicBezTo>
                    <a:pt x="0" y="3333913"/>
                    <a:pt x="950588" y="4295492"/>
                    <a:pt x="2123197" y="4295492"/>
                  </a:cubicBezTo>
                  <a:cubicBezTo>
                    <a:pt x="3295806" y="4295492"/>
                    <a:pt x="4246394" y="3333913"/>
                    <a:pt x="4246394" y="2147746"/>
                  </a:cubicBezTo>
                  <a:cubicBezTo>
                    <a:pt x="4246394" y="961579"/>
                    <a:pt x="3295806" y="0"/>
                    <a:pt x="2123197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398099" y="374127"/>
              <a:ext cx="3450195" cy="35186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fontAlgn="base"/>
              <a:r>
                <a:rPr lang="de-DE" sz="700" b="1" dirty="0"/>
                <a:t>Allergenhinweis</a:t>
              </a:r>
              <a:r>
                <a:rPr lang="de-DE" sz="700" dirty="0"/>
                <a:t>:</a:t>
              </a:r>
            </a:p>
            <a:p>
              <a:pPr algn="ctr" fontAlgn="base"/>
              <a:r>
                <a:rPr lang="de-DE" sz="700" dirty="0"/>
                <a:t>In unseren Speisen können die folgenden Allergene enthalten sein:</a:t>
              </a:r>
            </a:p>
            <a:p>
              <a:pPr algn="ctr" fontAlgn="base"/>
              <a:r>
                <a:rPr lang="de-DE" sz="700" dirty="0"/>
                <a:t>Glutenhaltige Getreide, Eier, Fisch, Erdnüsse, Soja, Milch (einschließlich Laktose), Nüsse (Schalenfrüchte), Sellerie, Senf, Sesam, Schwefeldioxid und Sulfite, Süßlupinen.</a:t>
              </a:r>
            </a:p>
            <a:p>
              <a:pPr algn="ctr" fontAlgn="base"/>
              <a:r>
                <a:rPr lang="de-DE" sz="700" b="1" dirty="0"/>
                <a:t>Wichtiger Hinweis für Allergiker</a:t>
              </a:r>
              <a:r>
                <a:rPr lang="de-DE" sz="700" dirty="0"/>
                <a:t>:</a:t>
              </a:r>
            </a:p>
            <a:p>
              <a:pPr algn="ctr" fontAlgn="base"/>
              <a:r>
                <a:rPr lang="de-DE" sz="700" dirty="0"/>
                <a:t>Für jedes Gericht finden Sie detaillierte Angaben zu den enthaltenen Allergenen in unserem Allergieordner, der in der Mensa einsehbar ist. Bitte wenden Sie sich bei Fragen an das Küchenpersonal.</a:t>
              </a:r>
            </a:p>
          </p:txBody>
        </p:sp>
      </p:grpSp>
      <p:sp>
        <p:nvSpPr>
          <p:cNvPr id="31" name="Freeform 31"/>
          <p:cNvSpPr/>
          <p:nvPr/>
        </p:nvSpPr>
        <p:spPr>
          <a:xfrm>
            <a:off x="546100" y="729036"/>
            <a:ext cx="1982982" cy="1144214"/>
          </a:xfrm>
          <a:custGeom>
            <a:avLst/>
            <a:gdLst/>
            <a:ahLst/>
            <a:cxnLst/>
            <a:rect l="l" t="t" r="r" b="b"/>
            <a:pathLst>
              <a:path w="1742987" h="980430">
                <a:moveTo>
                  <a:pt x="0" y="0"/>
                </a:moveTo>
                <a:lnTo>
                  <a:pt x="1742987" y="0"/>
                </a:lnTo>
                <a:lnTo>
                  <a:pt x="1742987" y="980430"/>
                </a:lnTo>
                <a:lnTo>
                  <a:pt x="0" y="9804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6" name="TextBox 36"/>
          <p:cNvSpPr txBox="1"/>
          <p:nvPr/>
        </p:nvSpPr>
        <p:spPr>
          <a:xfrm>
            <a:off x="3159160" y="1897814"/>
            <a:ext cx="4373680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4"/>
              </a:lnSpc>
              <a:spcBef>
                <a:spcPct val="0"/>
              </a:spcBef>
            </a:pPr>
            <a:r>
              <a:rPr lang="en-US" dirty="0">
                <a:solidFill>
                  <a:srgbClr val="454677"/>
                </a:solidFill>
                <a:latin typeface="Quicksand"/>
                <a:ea typeface="Quicksand"/>
                <a:cs typeface="Quicksand"/>
                <a:sym typeface="Quicksand"/>
              </a:rPr>
              <a:t>OGS </a:t>
            </a:r>
            <a:r>
              <a:rPr lang="en-US" dirty="0" err="1">
                <a:solidFill>
                  <a:srgbClr val="454677"/>
                </a:solidFill>
                <a:latin typeface="Quicksand"/>
                <a:ea typeface="Quicksand"/>
                <a:cs typeface="Quicksand"/>
                <a:sym typeface="Quicksand"/>
              </a:rPr>
              <a:t>Nimmerland</a:t>
            </a:r>
            <a:endParaRPr lang="en-US" dirty="0">
              <a:solidFill>
                <a:srgbClr val="454677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4439103" y="7036924"/>
            <a:ext cx="1813794" cy="370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35"/>
              </a:lnSpc>
              <a:spcBef>
                <a:spcPct val="0"/>
              </a:spcBef>
            </a:pPr>
            <a:r>
              <a:rPr lang="en-US" sz="2239">
                <a:solidFill>
                  <a:srgbClr val="2B383E"/>
                </a:solidFill>
                <a:latin typeface="Mistrully"/>
                <a:ea typeface="Mistrully"/>
                <a:cs typeface="Mistrully"/>
                <a:sym typeface="Mistrully"/>
              </a:rPr>
              <a:t>Guten Appetit!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890784" y="454372"/>
            <a:ext cx="4910433" cy="1214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95"/>
              </a:lnSpc>
            </a:pPr>
            <a:r>
              <a:rPr lang="en-US" sz="6799" b="1">
                <a:solidFill>
                  <a:srgbClr val="454677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Speiseplan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6190FEF-597C-7413-4939-4872A6627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927100" y="1782228"/>
            <a:ext cx="1276359" cy="121551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55A47FD-425D-746F-CF20-9A9D9C41074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6116" t="3216" r="28967" b="4530"/>
          <a:stretch>
            <a:fillRect/>
          </a:stretch>
        </p:blipFill>
        <p:spPr>
          <a:xfrm>
            <a:off x="7269375" y="478165"/>
            <a:ext cx="855985" cy="11442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BFA57E98670014C8337269291930618" ma:contentTypeVersion="6" ma:contentTypeDescription="Ein neues Dokument erstellen." ma:contentTypeScope="" ma:versionID="92871273b6c2d88b79034eacdf06c46c">
  <xsd:schema xmlns:xsd="http://www.w3.org/2001/XMLSchema" xmlns:xs="http://www.w3.org/2001/XMLSchema" xmlns:p="http://schemas.microsoft.com/office/2006/metadata/properties" xmlns:ns3="f2854277-d5d9-45af-941c-1d9505a5da45" targetNamespace="http://schemas.microsoft.com/office/2006/metadata/properties" ma:root="true" ma:fieldsID="70206d1df26aaf101c6ce9a6ec31df20" ns3:_="">
    <xsd:import namespace="f2854277-d5d9-45af-941c-1d9505a5da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854277-d5d9-45af-941c-1d9505a5da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2854277-d5d9-45af-941c-1d9505a5da45" xsi:nil="true"/>
  </documentManagement>
</p:properties>
</file>

<file path=customXml/itemProps1.xml><?xml version="1.0" encoding="utf-8"?>
<ds:datastoreItem xmlns:ds="http://schemas.openxmlformats.org/officeDocument/2006/customXml" ds:itemID="{E4A372C0-C694-42B4-A3FC-13C2DBA771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854277-d5d9-45af-941c-1d9505a5da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8C7439-A1B7-4CE3-B93B-2B8F0DBA05D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7921721-F975-49A7-8919-A27F94C49C3A}">
  <ds:schemaRefs>
    <ds:schemaRef ds:uri="http://schemas.microsoft.com/office/2006/metadata/properties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f2854277-d5d9-45af-941c-1d9505a5da45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Office PowerPoint</Application>
  <PresentationFormat>Benutzerdefiniert</PresentationFormat>
  <Paragraphs>30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Quicksand</vt:lpstr>
      <vt:lpstr>Arial</vt:lpstr>
      <vt:lpstr>Calibri</vt:lpstr>
      <vt:lpstr>Glacial Indifference Bold</vt:lpstr>
      <vt:lpstr>Mistrully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Speiseplan</dc:title>
  <dc:creator>LudgerusTSO</dc:creator>
  <cp:lastModifiedBy>Thorsten Hüls</cp:lastModifiedBy>
  <cp:revision>24</cp:revision>
  <cp:lastPrinted>2026-09-02T09:15:09Z</cp:lastPrinted>
  <dcterms:created xsi:type="dcterms:W3CDTF">2006-08-16T00:00:00Z</dcterms:created>
  <dcterms:modified xsi:type="dcterms:W3CDTF">2026-09-02T09:15:49Z</dcterms:modified>
  <dc:identifier>DAG6SvkmYHY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0x010100EBFA57E98670014C8337269291930618</vt:lpwstr>
  </property>
</Properties>
</file>